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6" r:id="rId3"/>
    <p:sldId id="267" r:id="rId4"/>
    <p:sldId id="268" r:id="rId5"/>
    <p:sldId id="269" r:id="rId6"/>
    <p:sldId id="262" r:id="rId7"/>
    <p:sldId id="263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9E"/>
    <a:srgbClr val="9C2162"/>
    <a:srgbClr val="238979"/>
    <a:srgbClr val="666666"/>
    <a:srgbClr val="FFAA2E"/>
    <a:srgbClr val="002776"/>
    <a:srgbClr val="008ACE"/>
    <a:srgbClr val="6F5B45"/>
    <a:srgbClr val="284E71"/>
    <a:srgbClr val="4888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7"/>
  </p:normalViewPr>
  <p:slideViewPr>
    <p:cSldViewPr snapToGrid="0" snapToObjects="1">
      <p:cViewPr varScale="1">
        <p:scale>
          <a:sx n="135" d="100"/>
          <a:sy n="135" d="100"/>
        </p:scale>
        <p:origin x="960" y="1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4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2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5/6/25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2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5/6/25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79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5/6/25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2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5/6/25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9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5/6/25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03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5/6/25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39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2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2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872BD-3E44-3D45-BA10-FE56B1B7336E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2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92344" y="3191113"/>
            <a:ext cx="4917529" cy="562075"/>
          </a:xfrm>
        </p:spPr>
        <p:txBody>
          <a:bodyPr>
            <a:normAutofit/>
          </a:bodyPr>
          <a:lstStyle/>
          <a:p>
            <a:pPr algn="r"/>
            <a:r>
              <a:rPr lang="en-US" sz="3000" b="1" dirty="0" err="1">
                <a:latin typeface="Arial"/>
                <a:cs typeface="Arial"/>
              </a:rPr>
              <a:t>Título</a:t>
            </a:r>
            <a:endParaRPr lang="en-US" sz="3000" b="1" dirty="0">
              <a:latin typeface="Arial"/>
              <a:cs typeface="Arial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17F3600-B2D3-4E19-A2B3-0A074AA56F41}"/>
              </a:ext>
            </a:extLst>
          </p:cNvPr>
          <p:cNvSpPr/>
          <p:nvPr/>
        </p:nvSpPr>
        <p:spPr>
          <a:xfrm>
            <a:off x="4571999" y="3753188"/>
            <a:ext cx="4437873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741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819" y="0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latin typeface="Arial"/>
                <a:cs typeface="Arial"/>
              </a:rPr>
              <a:t>Introdução</a:t>
            </a:r>
            <a:endParaRPr lang="en-US" sz="3000" b="1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357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819" y="0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004F9E"/>
                </a:solidFill>
                <a:latin typeface="Arial"/>
                <a:cs typeface="Arial"/>
              </a:rPr>
              <a:t>Método</a:t>
            </a:r>
            <a:endParaRPr lang="en-US" sz="3000" b="1" dirty="0">
              <a:solidFill>
                <a:srgbClr val="004F9E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018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BFD13-4CC3-BF5F-B3B6-ADC2FA4B9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1896-0702-417C-1095-C8F24D931D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819" y="0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004F9E"/>
                </a:solidFill>
                <a:latin typeface="Arial"/>
                <a:cs typeface="Arial"/>
              </a:rPr>
              <a:t>Resultados</a:t>
            </a:r>
            <a:r>
              <a:rPr lang="en-US" sz="3000" b="1" dirty="0">
                <a:solidFill>
                  <a:srgbClr val="004F9E"/>
                </a:solidFill>
                <a:latin typeface="Arial"/>
                <a:cs typeface="Arial"/>
              </a:rPr>
              <a:t> e </a:t>
            </a:r>
            <a:r>
              <a:rPr lang="en-US" sz="3000" b="1" dirty="0" err="1">
                <a:solidFill>
                  <a:srgbClr val="004F9E"/>
                </a:solidFill>
                <a:latin typeface="Arial"/>
                <a:cs typeface="Arial"/>
              </a:rPr>
              <a:t>discussão</a:t>
            </a:r>
            <a:endParaRPr lang="en-US" sz="3000" b="1" dirty="0">
              <a:solidFill>
                <a:srgbClr val="004F9E"/>
              </a:solidFill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42FF94-AC02-4542-D719-E9216FB6638D}"/>
              </a:ext>
            </a:extLst>
          </p:cNvPr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204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87BC9-D2CE-7D13-891E-E665D99AD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CCC8-F46C-6524-A8C8-1CFC71CFA4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819" y="0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004F9E"/>
                </a:solidFill>
                <a:latin typeface="Arial"/>
                <a:cs typeface="Arial"/>
              </a:rPr>
              <a:t>Conclusão</a:t>
            </a:r>
            <a:r>
              <a:rPr lang="en-US" sz="3000" b="1" dirty="0">
                <a:solidFill>
                  <a:srgbClr val="004F9E"/>
                </a:solidFill>
                <a:latin typeface="Arial"/>
                <a:cs typeface="Arial"/>
              </a:rPr>
              <a:t>/</a:t>
            </a:r>
            <a:r>
              <a:rPr lang="en-US" sz="3000" b="1" dirty="0" err="1">
                <a:solidFill>
                  <a:srgbClr val="004F9E"/>
                </a:solidFill>
                <a:latin typeface="Arial"/>
                <a:cs typeface="Arial"/>
              </a:rPr>
              <a:t>Considerações</a:t>
            </a:r>
            <a:r>
              <a:rPr lang="en-US" sz="3000" b="1" dirty="0">
                <a:solidFill>
                  <a:srgbClr val="004F9E"/>
                </a:solidFill>
                <a:latin typeface="Arial"/>
                <a:cs typeface="Arial"/>
              </a:rPr>
              <a:t> </a:t>
            </a:r>
            <a:r>
              <a:rPr lang="en-US" sz="3000" b="1" dirty="0" err="1">
                <a:solidFill>
                  <a:srgbClr val="004F9E"/>
                </a:solidFill>
                <a:latin typeface="Arial"/>
                <a:cs typeface="Arial"/>
              </a:rPr>
              <a:t>finais</a:t>
            </a:r>
            <a:endParaRPr lang="en-US" sz="3000" b="1" dirty="0">
              <a:solidFill>
                <a:srgbClr val="004F9E"/>
              </a:solidFill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C8048B-9C8D-80D1-4D81-B17BB2418F72}"/>
              </a:ext>
            </a:extLst>
          </p:cNvPr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5070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201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326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14</Words>
  <Application>Microsoft Macintosh PowerPoint</Application>
  <PresentationFormat>Apresentação na tela (16:9)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Título</vt:lpstr>
      <vt:lpstr>Introdução</vt:lpstr>
      <vt:lpstr>Método</vt:lpstr>
      <vt:lpstr>Resultados e discussão</vt:lpstr>
      <vt:lpstr>Conclusão/Considerações finais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 cunha</dc:creator>
  <cp:lastModifiedBy>Carlos Jordão de Assis Silva</cp:lastModifiedBy>
  <cp:revision>32</cp:revision>
  <dcterms:created xsi:type="dcterms:W3CDTF">2018-07-10T16:23:14Z</dcterms:created>
  <dcterms:modified xsi:type="dcterms:W3CDTF">2025-05-06T22:10:53Z</dcterms:modified>
</cp:coreProperties>
</file>