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715000" cy="9144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lberto Meira" initials="AM" lastIdx="1" clrIdx="0">
    <p:extLst>
      <p:ext uri="{19B8F6BF-5375-455C-9EA6-DF929625EA0E}">
        <p15:presenceInfo xmlns:p15="http://schemas.microsoft.com/office/powerpoint/2012/main" userId="3dc7fa031adda8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544"/>
    <a:srgbClr val="79D4C8"/>
    <a:srgbClr val="031227"/>
    <a:srgbClr val="11A6B9"/>
    <a:srgbClr val="2856A3"/>
    <a:srgbClr val="FFAA2E"/>
    <a:srgbClr val="F56A0B"/>
    <a:srgbClr val="FAAF41"/>
    <a:srgbClr val="926562"/>
    <a:srgbClr val="568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6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</p:spPr>
        <p:txBody>
          <a:bodyPr anchor="b"/>
          <a:lstStyle>
            <a:lvl1pPr algn="ctr"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09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</p:spPr>
        <p:txBody>
          <a:bodyPr anchor="b"/>
          <a:lstStyle>
            <a:lvl1pPr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285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150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7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3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7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45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0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6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1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906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9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0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51" y="3340100"/>
            <a:ext cx="2417713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3219" y="2241551"/>
            <a:ext cx="2429619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3219" y="3340100"/>
            <a:ext cx="2429619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7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3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19" y="1316569"/>
            <a:ext cx="2893219" cy="649816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9619" y="1316569"/>
            <a:ext cx="2893219" cy="6498167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750" indent="0">
              <a:buNone/>
              <a:defRPr sz="1750"/>
            </a:lvl2pPr>
            <a:lvl3pPr marL="571500" indent="0">
              <a:buNone/>
              <a:defRPr sz="1500"/>
            </a:lvl3pPr>
            <a:lvl4pPr marL="857250" indent="0">
              <a:buNone/>
              <a:defRPr sz="1250"/>
            </a:lvl4pPr>
            <a:lvl5pPr marL="1143000" indent="0">
              <a:buNone/>
              <a:defRPr sz="1250"/>
            </a:lvl5pPr>
            <a:lvl6pPr marL="1428750" indent="0">
              <a:buNone/>
              <a:defRPr sz="1250"/>
            </a:lvl6pPr>
            <a:lvl7pPr marL="1714500" indent="0">
              <a:buNone/>
              <a:defRPr sz="1250"/>
            </a:lvl7pPr>
            <a:lvl8pPr marL="2000250" indent="0">
              <a:buNone/>
              <a:defRPr sz="1250"/>
            </a:lvl8pPr>
            <a:lvl9pPr marL="2286000" indent="0">
              <a:buNone/>
              <a:defRPr sz="1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82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9797" y="486834"/>
            <a:ext cx="123229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907" y="486834"/>
            <a:ext cx="3625453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29/03/2026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71500" rtl="0" eaLnBrk="1" latinLnBrk="0" hangingPunct="1">
        <a:lnSpc>
          <a:spcPct val="9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75" indent="-142875" algn="l" defTabSz="5715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1000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571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857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143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428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53284F-6ED6-4386-BD8D-A003EE80E2FA}"/>
              </a:ext>
            </a:extLst>
          </p:cNvPr>
          <p:cNvSpPr txBox="1"/>
          <p:nvPr/>
        </p:nvSpPr>
        <p:spPr>
          <a:xfrm>
            <a:off x="131027" y="747613"/>
            <a:ext cx="54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12, CENTRALIZADO, NEGRITO.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0E29535-45C9-4EEC-B607-410D1A9E7ED4}"/>
              </a:ext>
            </a:extLst>
          </p:cNvPr>
          <p:cNvCxnSpPr>
            <a:cxnSpLocks/>
          </p:cNvCxnSpPr>
          <p:nvPr/>
        </p:nvCxnSpPr>
        <p:spPr>
          <a:xfrm>
            <a:off x="249165" y="1308211"/>
            <a:ext cx="5284046" cy="0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FF0D2-8FEC-4F1B-826E-6AB7FFE35977}"/>
              </a:ext>
            </a:extLst>
          </p:cNvPr>
          <p:cNvSpPr txBox="1"/>
          <p:nvPr/>
        </p:nvSpPr>
        <p:spPr>
          <a:xfrm>
            <a:off x="174592" y="1350344"/>
            <a:ext cx="53586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9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co-autores²  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Nome do orientador³</a:t>
            </a:r>
          </a:p>
          <a:p>
            <a:pPr algn="ctr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1-3 Nome da Instituição de Ensino Superior </a:t>
            </a:r>
          </a:p>
          <a:p>
            <a:pPr algn="ctr"/>
            <a:r>
              <a:rPr lang="pt-BR" sz="9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512BD6-EDE6-413B-9B2B-4FB45A009BFF}"/>
              </a:ext>
            </a:extLst>
          </p:cNvPr>
          <p:cNvCxnSpPr>
            <a:cxnSpLocks/>
          </p:cNvCxnSpPr>
          <p:nvPr/>
        </p:nvCxnSpPr>
        <p:spPr>
          <a:xfrm>
            <a:off x="2853902" y="2252815"/>
            <a:ext cx="0" cy="6080071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8CD78C-B763-429E-B437-AB92F211089F}"/>
              </a:ext>
            </a:extLst>
          </p:cNvPr>
          <p:cNvSpPr txBox="1"/>
          <p:nvPr/>
        </p:nvSpPr>
        <p:spPr>
          <a:xfrm>
            <a:off x="166388" y="2261700"/>
            <a:ext cx="1080857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44AAD9-74BD-4101-A924-8BB69061BF66}"/>
              </a:ext>
            </a:extLst>
          </p:cNvPr>
          <p:cNvSpPr txBox="1"/>
          <p:nvPr/>
        </p:nvSpPr>
        <p:spPr>
          <a:xfrm>
            <a:off x="163314" y="3713436"/>
            <a:ext cx="1246612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BAC74-8571-4BCE-BC28-6AABD4DCA795}"/>
              </a:ext>
            </a:extLst>
          </p:cNvPr>
          <p:cNvSpPr txBox="1"/>
          <p:nvPr/>
        </p:nvSpPr>
        <p:spPr>
          <a:xfrm>
            <a:off x="131027" y="5955082"/>
            <a:ext cx="2168289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D7D3CC-A25D-4102-A03C-966AEEE9F727}"/>
              </a:ext>
            </a:extLst>
          </p:cNvPr>
          <p:cNvSpPr txBox="1"/>
          <p:nvPr/>
        </p:nvSpPr>
        <p:spPr>
          <a:xfrm>
            <a:off x="3031189" y="2261700"/>
            <a:ext cx="1371602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D4C4E2-C13D-4C38-ADEB-6CB2E74039A7}"/>
              </a:ext>
            </a:extLst>
          </p:cNvPr>
          <p:cNvSpPr txBox="1"/>
          <p:nvPr/>
        </p:nvSpPr>
        <p:spPr>
          <a:xfrm>
            <a:off x="64991" y="2518073"/>
            <a:ext cx="270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3196CC-182C-46DF-8FB1-18620851DB4D}"/>
              </a:ext>
            </a:extLst>
          </p:cNvPr>
          <p:cNvSpPr txBox="1"/>
          <p:nvPr/>
        </p:nvSpPr>
        <p:spPr>
          <a:xfrm>
            <a:off x="64991" y="3974370"/>
            <a:ext cx="255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objetivos.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8D5C1E-EAF1-4FDD-A842-D3937E9A00BC}"/>
              </a:ext>
            </a:extLst>
          </p:cNvPr>
          <p:cNvSpPr txBox="1"/>
          <p:nvPr/>
        </p:nvSpPr>
        <p:spPr>
          <a:xfrm>
            <a:off x="90552" y="6230042"/>
            <a:ext cx="2618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do seu material e método.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 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B9DADBB-599C-4879-BB9B-BBF9D398902E}"/>
              </a:ext>
            </a:extLst>
          </p:cNvPr>
          <p:cNvSpPr txBox="1"/>
          <p:nvPr/>
        </p:nvSpPr>
        <p:spPr>
          <a:xfrm>
            <a:off x="2932867" y="2492532"/>
            <a:ext cx="255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C187A9A-CDC0-4DE8-957E-E995B2B28005}"/>
              </a:ext>
            </a:extLst>
          </p:cNvPr>
          <p:cNvCxnSpPr>
            <a:cxnSpLocks/>
          </p:cNvCxnSpPr>
          <p:nvPr/>
        </p:nvCxnSpPr>
        <p:spPr>
          <a:xfrm>
            <a:off x="211879" y="1972123"/>
            <a:ext cx="5284046" cy="0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D366BA9-4731-4DDE-B4F2-6C866DD64FB4}"/>
              </a:ext>
            </a:extLst>
          </p:cNvPr>
          <p:cNvSpPr txBox="1"/>
          <p:nvPr/>
        </p:nvSpPr>
        <p:spPr>
          <a:xfrm>
            <a:off x="3039905" y="5955082"/>
            <a:ext cx="1813116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9A51512-DED3-4E8A-B13D-F14B7608C545}"/>
              </a:ext>
            </a:extLst>
          </p:cNvPr>
          <p:cNvSpPr txBox="1"/>
          <p:nvPr/>
        </p:nvSpPr>
        <p:spPr>
          <a:xfrm>
            <a:off x="2999430" y="6254816"/>
            <a:ext cx="253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conclusão.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6B892A9-4316-1DA1-B391-87D911F67396}"/>
              </a:ext>
            </a:extLst>
          </p:cNvPr>
          <p:cNvSpPr txBox="1"/>
          <p:nvPr/>
        </p:nvSpPr>
        <p:spPr>
          <a:xfrm>
            <a:off x="249165" y="8332886"/>
            <a:ext cx="848542" cy="2000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9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A364151-B464-EBCC-7C1B-B8D42DF24F45}"/>
              </a:ext>
            </a:extLst>
          </p:cNvPr>
          <p:cNvSpPr txBox="1"/>
          <p:nvPr/>
        </p:nvSpPr>
        <p:spPr>
          <a:xfrm>
            <a:off x="249165" y="8532941"/>
            <a:ext cx="48788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</p:spTree>
    <p:extLst>
      <p:ext uri="{BB962C8B-B14F-4D97-AF65-F5344CB8AC3E}">
        <p14:creationId xmlns:p14="http://schemas.microsoft.com/office/powerpoint/2010/main" val="54341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184</Words>
  <Application>Microsoft Office PowerPoint</Application>
  <PresentationFormat>Apresentação na tela (16:10)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Adalberto Meira CEROF-UFG</cp:lastModifiedBy>
  <cp:revision>17</cp:revision>
  <dcterms:created xsi:type="dcterms:W3CDTF">2018-11-18T15:06:20Z</dcterms:created>
  <dcterms:modified xsi:type="dcterms:W3CDTF">2026-03-29T20:10:30Z</dcterms:modified>
</cp:coreProperties>
</file>