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6" r:id="rId4"/>
    <p:sldId id="267" r:id="rId5"/>
    <p:sldId id="268" r:id="rId6"/>
    <p:sldId id="262" r:id="rId7"/>
    <p:sldId id="263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354"/>
    <a:srgbClr val="004F9E"/>
    <a:srgbClr val="9C2162"/>
    <a:srgbClr val="238979"/>
    <a:srgbClr val="666666"/>
    <a:srgbClr val="FFAA2E"/>
    <a:srgbClr val="002776"/>
    <a:srgbClr val="008ACE"/>
    <a:srgbClr val="6F5B45"/>
    <a:srgbClr val="284E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8" d="100"/>
          <a:sy n="138" d="100"/>
        </p:scale>
        <p:origin x="114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4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2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2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79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2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9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03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39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2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72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872BD-3E44-3D45-BA10-FE56B1B7336E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2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344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92344" y="3191113"/>
            <a:ext cx="4917529" cy="562075"/>
          </a:xfrm>
        </p:spPr>
        <p:txBody>
          <a:bodyPr>
            <a:normAutofit/>
          </a:bodyPr>
          <a:lstStyle/>
          <a:p>
            <a:pPr algn="r"/>
            <a:r>
              <a:rPr lang="en-US" sz="3000" b="1" dirty="0" err="1">
                <a:solidFill>
                  <a:srgbClr val="666666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666666"/>
              </a:solidFill>
              <a:latin typeface="Arial"/>
              <a:cs typeface="Arial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17F3600-B2D3-4E19-A2B3-0A074AA56F41}"/>
              </a:ext>
            </a:extLst>
          </p:cNvPr>
          <p:cNvSpPr/>
          <p:nvPr/>
        </p:nvSpPr>
        <p:spPr>
          <a:xfrm>
            <a:off x="3726873" y="3753188"/>
            <a:ext cx="52830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741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9" y="272766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004F9E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004F9E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Conteúdo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357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9" y="326743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004F9E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004F9E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Conteúdo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5452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9" y="272766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004F9E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004F9E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Conteúdo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707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201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326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7</Words>
  <Application>Microsoft Office PowerPoint</Application>
  <PresentationFormat>Apresentação na tela (16:9)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Apresentação do PowerPoint</vt:lpstr>
      <vt:lpstr>Título</vt:lpstr>
      <vt:lpstr>Título</vt:lpstr>
      <vt:lpstr>Título</vt:lpstr>
      <vt:lpstr>Título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 cunha</dc:creator>
  <cp:lastModifiedBy>Adalberto Meira CEROF-UFG</cp:lastModifiedBy>
  <cp:revision>33</cp:revision>
  <dcterms:created xsi:type="dcterms:W3CDTF">2018-07-10T16:23:14Z</dcterms:created>
  <dcterms:modified xsi:type="dcterms:W3CDTF">2026-03-29T20:11:21Z</dcterms:modified>
</cp:coreProperties>
</file>